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21" autoAdjust="0"/>
    <p:restoredTop sz="94660"/>
  </p:normalViewPr>
  <p:slideViewPr>
    <p:cSldViewPr>
      <p:cViewPr varScale="1">
        <p:scale>
          <a:sx n="65" d="100"/>
          <a:sy n="65" d="100"/>
        </p:scale>
        <p:origin x="-5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1774EF8-22BF-42B1-84E6-DB2B6829539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946C0E2-9E02-42D1-AB4D-2ABDE13C2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774EF8-22BF-42B1-84E6-DB2B6829539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46C0E2-9E02-42D1-AB4D-2ABDE13C2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774EF8-22BF-42B1-84E6-DB2B6829539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46C0E2-9E02-42D1-AB4D-2ABDE13C2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774EF8-22BF-42B1-84E6-DB2B6829539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46C0E2-9E02-42D1-AB4D-2ABDE13C209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774EF8-22BF-42B1-84E6-DB2B6829539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46C0E2-9E02-42D1-AB4D-2ABDE13C209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774EF8-22BF-42B1-84E6-DB2B6829539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46C0E2-9E02-42D1-AB4D-2ABDE13C209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774EF8-22BF-42B1-84E6-DB2B6829539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46C0E2-9E02-42D1-AB4D-2ABDE13C2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774EF8-22BF-42B1-84E6-DB2B6829539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46C0E2-9E02-42D1-AB4D-2ABDE13C209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774EF8-22BF-42B1-84E6-DB2B6829539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46C0E2-9E02-42D1-AB4D-2ABDE13C2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1774EF8-22BF-42B1-84E6-DB2B6829539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46C0E2-9E02-42D1-AB4D-2ABDE13C2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774EF8-22BF-42B1-84E6-DB2B6829539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946C0E2-9E02-42D1-AB4D-2ABDE13C209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1774EF8-22BF-42B1-84E6-DB2B6829539F}" type="datetimeFigureOut">
              <a:rPr lang="ru-RU" smtClean="0"/>
              <a:pPr/>
              <a:t>11.02.2013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946C0E2-9E02-42D1-AB4D-2ABDE13C2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Важные моменты в жизни П.А. Столыпина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ученицы 7а класс</a:t>
            </a:r>
            <a:br>
              <a:rPr lang="ru-RU" dirty="0" smtClean="0"/>
            </a:br>
            <a:r>
              <a:rPr lang="ru-RU" dirty="0" smtClean="0"/>
              <a:t>МОУ лицея №3 им. П.А. Столыпина</a:t>
            </a:r>
            <a:br>
              <a:rPr lang="ru-RU" dirty="0" smtClean="0"/>
            </a:br>
            <a:r>
              <a:rPr lang="ru-RU" dirty="0" smtClean="0"/>
              <a:t>Шаломенцевой </a:t>
            </a:r>
            <a:r>
              <a:rPr lang="ru-RU" dirty="0" err="1" smtClean="0"/>
              <a:t>Милены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6072206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4000" dirty="0" smtClean="0"/>
              <a:t>Пётр Аркадьевич происходил из дворянского рода, существовавшего уже в XVI столетии. Родоначальником Столыпиныхных являлся Григорий Столыпин. Его сын Афанасий и внук Сильвестр были муромскими городовыми дворянами. Сильвестр Афанасьевич участвовал в войне с Речью Посполитой во второй половине XVII столетия. За заслуги был награждён поместьем в Муромском уезде.</a:t>
            </a:r>
          </a:p>
          <a:p>
            <a:pPr>
              <a:buNone/>
            </a:pPr>
            <a:r>
              <a:rPr lang="ru-RU" sz="4000" dirty="0" smtClean="0"/>
              <a:t>    У его внука Емельяна Семёновича было два сына — Дмитрий и Алексей. У Алексея, прадеда будущего премьер-министра, от брака с Марией Афанасьевной Мещериновой родились шестеро сыновей и пять дочерей. Один из сыновей, Александр, был адъютантом Суворова, другой — Аркадий — стал сенатором, двое, Николай и Дмитрий, дослужились до генералов. Одна из пяти сестёр деда Петра Столыпина вышла замуж за Михаила Васильевича Арсеньева. Их дочь Мария стала матерью великого русского поэта, драматурга и прозаика М.Ю.Лермонтова. Таким образом, Пётр Аркадьевич приходился Лермонтову троюродным братом. При этом в семье Столыпиных отношение к своему знаменитому родственнику было сдержанным. Отец </a:t>
            </a:r>
            <a:r>
              <a:rPr lang="ru-RU" sz="4000" dirty="0" err="1" smtClean="0"/>
              <a:t>будушего</a:t>
            </a:r>
            <a:r>
              <a:rPr lang="ru-RU" sz="4000" dirty="0" smtClean="0"/>
              <a:t> реформатора</a:t>
            </a:r>
            <a:r>
              <a:rPr lang="en-US" sz="4000" dirty="0" smtClean="0"/>
              <a:t>,</a:t>
            </a:r>
            <a:r>
              <a:rPr lang="ru-RU" sz="4000" dirty="0" smtClean="0"/>
              <a:t>Аркадий Дмитриевич</a:t>
            </a:r>
            <a:r>
              <a:rPr lang="en-US" sz="4000" dirty="0" smtClean="0"/>
              <a:t>,</a:t>
            </a:r>
            <a:r>
              <a:rPr lang="ru-RU" sz="4000" dirty="0" smtClean="0"/>
              <a:t>отличался во время русско-турецкой войны 1877-1878 года</a:t>
            </a:r>
            <a:r>
              <a:rPr lang="en-US" sz="4000" dirty="0" smtClean="0"/>
              <a:t>,</a:t>
            </a:r>
            <a:r>
              <a:rPr lang="ru-RU" sz="4000" dirty="0" smtClean="0"/>
              <a:t>по окончанию которой был назначен губернатором Восточной </a:t>
            </a:r>
            <a:r>
              <a:rPr lang="ru-RU" sz="4000" dirty="0" err="1" smtClean="0"/>
              <a:t>Румелии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Происхождение и ранние годы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_0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57356" y="214290"/>
            <a:ext cx="5786478" cy="64293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5857916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Столыпин провёл на службе в Ковно около 13 лет — с 1889 по 1902 годы. Это время его жизни, по свидетельству дочери Марии, было самым спокойным.</a:t>
            </a:r>
          </a:p>
          <a:p>
            <a:r>
              <a:rPr lang="ru-RU" dirty="0" smtClean="0"/>
              <a:t>По приезде в Ковно молодой уездный предводитель дворянства с головой окунулся в дела края. Предметом его особой заботы являлось Сельскохозяйственное общество, которое, по сути, взяло под контроль и опеку всю местную хозяйственную жизнь. Главными задачами общества были просвещение крестьян и увеличение производительности их хозяйств. Основное внимание уделялось внедрению передовых методов хозяйствования и новых сортов зерновых культур. Во время службы предводителем дворянства Столыпин близко познакомился с местными нуждами, получил административный опыт.</a:t>
            </a:r>
          </a:p>
          <a:p>
            <a:r>
              <a:rPr lang="ru-RU" dirty="0" smtClean="0"/>
              <a:t>Усердие на службе было отмечено новыми чинами и наградами. В 1890 году он был назначен почётным мировым судьёй</a:t>
            </a:r>
            <a:r>
              <a:rPr lang="en-US" dirty="0" smtClean="0"/>
              <a:t>,</a:t>
            </a:r>
            <a:r>
              <a:rPr lang="ru-RU" dirty="0" smtClean="0"/>
              <a:t> титулярным советником, в 1891 произведён в коллежские асессоры, в 1893 награждён первым орденом св. Анны, в 1895 произведён в надворные советники, в 1896 получил придворное звание камергера, в 1899 произведён в коллежские, а в 1901 и в статские советники.</a:t>
            </a:r>
          </a:p>
          <a:p>
            <a:r>
              <a:rPr lang="ru-RU" dirty="0" smtClean="0"/>
              <a:t>Кроме дел уезда, Столыпин занимался своим имением в Колнобержее, где изучал земледелие и проблемы крестьянства.</a:t>
            </a:r>
          </a:p>
          <a:p>
            <a:r>
              <a:rPr lang="ru-RU" dirty="0" smtClean="0"/>
              <a:t>Во время жизни в Ковно у Столыпина родились четыре дочери — Наталья, Елена, Ольга и Александра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143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Служба в Ковно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800px-Столыпин_в_Ковно_с_уездными_предводителями_дворянства,_1901_год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142852"/>
            <a:ext cx="8715436" cy="621510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</TotalTime>
  <Words>27</Words>
  <Application>Microsoft Office PowerPoint</Application>
  <PresentationFormat>Экран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Открытая</vt:lpstr>
      <vt:lpstr>Важные моменты в жизни П.А. Столыпина</vt:lpstr>
      <vt:lpstr> Происхождение и ранние годы</vt:lpstr>
      <vt:lpstr>Слайд 3</vt:lpstr>
      <vt:lpstr>             Служба в Ковно</vt:lpstr>
      <vt:lpstr>Слайд 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Важные моменты в жизни П.А. Столыпина</dc:title>
  <dc:creator>User</dc:creator>
  <cp:lastModifiedBy> МОУ СОШ №3</cp:lastModifiedBy>
  <cp:revision>10</cp:revision>
  <dcterms:created xsi:type="dcterms:W3CDTF">2012-10-19T11:41:31Z</dcterms:created>
  <dcterms:modified xsi:type="dcterms:W3CDTF">2013-02-11T10:09:40Z</dcterms:modified>
</cp:coreProperties>
</file>